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6"/>
  </p:notesMasterIdLst>
  <p:handoutMasterIdLst>
    <p:handoutMasterId r:id="rId7"/>
  </p:handoutMasterIdLst>
  <p:sldIdLst>
    <p:sldId id="268"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58"/>
  </p:normalViewPr>
  <p:slideViewPr>
    <p:cSldViewPr snapToGrid="0">
      <p:cViewPr varScale="1">
        <p:scale>
          <a:sx n="66" d="100"/>
          <a:sy n="66" d="100"/>
        </p:scale>
        <p:origin x="48" y="48"/>
      </p:cViewPr>
      <p:guideLst/>
    </p:cSldViewPr>
  </p:slideViewPr>
  <p:notesTextViewPr>
    <p:cViewPr>
      <p:scale>
        <a:sx n="1" d="1"/>
        <a:sy n="1" d="1"/>
      </p:scale>
      <p:origin x="0" y="0"/>
    </p:cViewPr>
  </p:notesTextViewPr>
  <p:sorterViewPr>
    <p:cViewPr>
      <p:scale>
        <a:sx n="100" d="100"/>
        <a:sy n="100" d="100"/>
      </p:scale>
      <p:origin x="0" y="-1972"/>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handoutMaster" Target="handoutMasters/handoutMaster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4198972-73C8-9327-0850-18A64251345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955A2EB-01C3-20E0-FF45-07CCC86724F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5D1EC30-5B0B-48D0-A1A8-66A96720DF24}" type="datetimeFigureOut">
              <a:rPr lang="en-US" smtClean="0"/>
              <a:t>5/10/2025</a:t>
            </a:fld>
            <a:endParaRPr lang="en-US" dirty="0"/>
          </a:p>
        </p:txBody>
      </p:sp>
      <p:sp>
        <p:nvSpPr>
          <p:cNvPr id="4" name="Footer Placeholder 3">
            <a:extLst>
              <a:ext uri="{FF2B5EF4-FFF2-40B4-BE49-F238E27FC236}">
                <a16:creationId xmlns:a16="http://schemas.microsoft.com/office/drawing/2014/main" id="{91C50A84-CDF8-9D1C-7599-D1B543581C0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1BAAFBD2-1F7B-DB18-5994-6D22C6743F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B8FBFCE-2205-4B9C-81E5-532E0690D8C1}" type="slidenum">
              <a:rPr lang="en-US" smtClean="0"/>
              <a:t>‹#›</a:t>
            </a:fld>
            <a:endParaRPr lang="en-US" dirty="0"/>
          </a:p>
        </p:txBody>
      </p:sp>
    </p:spTree>
    <p:extLst>
      <p:ext uri="{BB962C8B-B14F-4D97-AF65-F5344CB8AC3E}">
        <p14:creationId xmlns:p14="http://schemas.microsoft.com/office/powerpoint/2010/main" val="117873119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68A4D-42A7-45F7-9930-00E8DCB48D7E}" type="datetimeFigureOut">
              <a:rPr lang="en-US" smtClean="0"/>
              <a:t>5/10/2025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DD6F49-EBB7-4CCF-97A8-E526BB28BB69}" type="slidenum">
              <a:rPr lang="en-US" smtClean="0"/>
              <a:t>‹#›</a:t>
            </a:fld>
            <a:endParaRPr lang="en-US" dirty="0"/>
          </a:p>
        </p:txBody>
      </p:sp>
    </p:spTree>
    <p:extLst>
      <p:ext uri="{BB962C8B-B14F-4D97-AF65-F5344CB8AC3E}">
        <p14:creationId xmlns:p14="http://schemas.microsoft.com/office/powerpoint/2010/main" val="278719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21208" y="548642"/>
            <a:ext cx="7478991" cy="3635797"/>
          </a:xfrm>
        </p:spPr>
        <p:txBody>
          <a:bodyPr anchor="t">
            <a:normAutofit/>
          </a:bodyPr>
          <a:lstStyle>
            <a:lvl1pPr algn="l">
              <a:defRPr sz="70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21208" y="4473553"/>
            <a:ext cx="6655522" cy="1545336"/>
          </a:xfrm>
        </p:spPr>
        <p:txBody>
          <a:bodyPr anchor="b">
            <a:normAutofit/>
          </a:bodyPr>
          <a:lstStyle>
            <a:lvl1pPr marL="0" indent="0" algn="l">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8027B902-09B5-4324-8310-59625360F035}"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31129645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Pho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858000" y="1161288"/>
            <a:ext cx="4663440" cy="1554480"/>
          </a:xfrm>
        </p:spPr>
        <p:txBody>
          <a:bodyPr anchor="b">
            <a:normAutofit/>
          </a:bodyPr>
          <a:lstStyle>
            <a:lvl1pPr>
              <a:defRPr sz="4000"/>
            </a:lvl1pPr>
          </a:lstStyle>
          <a:p>
            <a:r>
              <a:rPr lang="en-US" dirty="0"/>
              <a:t>Click to edit Master title style</a:t>
            </a:r>
          </a:p>
        </p:txBody>
      </p:sp>
      <p:sp>
        <p:nvSpPr>
          <p:cNvPr id="8" name="Picture Placeholder 7">
            <a:extLst>
              <a:ext uri="{FF2B5EF4-FFF2-40B4-BE49-F238E27FC236}">
                <a16:creationId xmlns:a16="http://schemas.microsoft.com/office/drawing/2014/main" id="{9AC20259-235D-F9C3-3788-C1457976F5AC}"/>
              </a:ext>
            </a:extLst>
          </p:cNvPr>
          <p:cNvSpPr>
            <a:spLocks noGrp="1"/>
          </p:cNvSpPr>
          <p:nvPr>
            <p:ph type="pic" sz="quarter" idx="14"/>
          </p:nvPr>
        </p:nvSpPr>
        <p:spPr>
          <a:xfrm>
            <a:off x="0" y="0"/>
            <a:ext cx="6099048"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858000" y="2825496"/>
            <a:ext cx="4663440" cy="3337560"/>
          </a:xfrm>
        </p:spPr>
        <p:txBody>
          <a:bodyPr>
            <a:normAutofit/>
          </a:bodyPr>
          <a:lstStyle>
            <a:lvl1pPr marL="457200" indent="-457200">
              <a:buFont typeface="+mj-lt"/>
              <a:buAutoNum type="arabicPeriod"/>
              <a:defRPr sz="2000"/>
            </a:lvl1pPr>
            <a:lvl2pPr marL="571500" indent="-342900">
              <a:buFont typeface="+mj-lt"/>
              <a:buAutoNum type="arabicPeriod"/>
              <a:defRPr sz="1800"/>
            </a:lvl2pPr>
            <a:lvl3pPr marL="800100" indent="-342900">
              <a:buFont typeface="+mj-lt"/>
              <a:buAutoNum type="arabicPeriod"/>
              <a:defRPr sz="1600"/>
            </a:lvl3pPr>
            <a:lvl4pPr marL="1028700" indent="-342900">
              <a:buFont typeface="+mj-lt"/>
              <a:buAutoNum type="arabicPeriod"/>
              <a:defRPr sz="1400"/>
            </a:lvl4pPr>
            <a:lvl5pPr>
              <a:buFont typeface="+mj-lt"/>
              <a:buAutoNum type="arabicPeriod"/>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a:xfrm>
            <a:off x="6857999" y="6453002"/>
            <a:ext cx="1996689" cy="365125"/>
          </a:xfrm>
        </p:spPr>
        <p:txBody>
          <a:bodyPr/>
          <a:lstStyle/>
          <a:p>
            <a:fld id="{8A60B404-9532-4DA8-8A40-EC339A5BE635}" type="datetime1">
              <a:rPr lang="en-US" smtClean="0"/>
              <a:t>5/10/2025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2275268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Content 1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37159" y="151598"/>
            <a:ext cx="11924209" cy="528186"/>
          </a:xfrm>
        </p:spPr>
        <p:txBody>
          <a:bodyPr anchor="ctr">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776036"/>
            <a:ext cx="11924209" cy="56769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EEE6A364-A39C-470E-B89A-9BD899585684}"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1051269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Content Only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anchor="ctr">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367091"/>
            <a:ext cx="11924209" cy="61238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B11C69CE-4771-4BFA-AD70-0E51ABA58D6D}"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8886518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990E4242-8CA0-457D-B3B1-7D78B4164321}"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1312030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385975"/>
            <a:ext cx="4325112" cy="2454796"/>
          </a:xfrm>
        </p:spPr>
        <p:txBody>
          <a:bodyPr>
            <a:normAutofit/>
          </a:bodyPr>
          <a:lstStyle>
            <a:lvl1pPr>
              <a:defRPr sz="4400"/>
            </a:lvl1pPr>
          </a:lstStyle>
          <a:p>
            <a:r>
              <a:rPr lang="en-US"/>
              <a:t>Click to edit Master title style</a:t>
            </a:r>
          </a:p>
        </p:txBody>
      </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273800" y="2386584"/>
            <a:ext cx="4325112" cy="2459736"/>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F53D6F41-6645-4089-A6BB-7B692A44A4CC}"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3087418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258568"/>
            <a:ext cx="3813048" cy="3557016"/>
          </a:xfrm>
        </p:spPr>
        <p:txBody>
          <a:bodyPr>
            <a:normAutofit/>
          </a:bodyPr>
          <a:lstStyle>
            <a:lvl1pPr>
              <a:defRPr sz="3600"/>
            </a:lvl1pPr>
          </a:lstStyle>
          <a:p>
            <a:r>
              <a:rPr lang="en-US"/>
              <a:t>Click to edit Master title style</a:t>
            </a:r>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519738" y="2254250"/>
            <a:ext cx="4956175" cy="3556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258B73AF-3955-4569-8B4F-B329360A9CBD}"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8075640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8" y="1537853"/>
            <a:ext cx="4145582" cy="4638825"/>
          </a:xfrm>
        </p:spPr>
        <p:txBody>
          <a:bodyPr>
            <a:normAutofit/>
          </a:bodyPr>
          <a:lstStyle>
            <a:lvl1pPr>
              <a:defRPr sz="3600"/>
            </a:lvl1pPr>
          </a:lstStyle>
          <a:p>
            <a:r>
              <a:rPr lang="en-US"/>
              <a:t>Click to edit Master title style</a:t>
            </a:r>
          </a:p>
        </p:txBody>
      </p: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519738" y="1538288"/>
            <a:ext cx="5681662" cy="4818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8695276D-BBED-48BC-B459-1E9A16CF46CD}"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545867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7" y="877456"/>
            <a:ext cx="4142232" cy="4940661"/>
          </a:xfrm>
        </p:spPr>
        <p:txBody>
          <a:bodyPr>
            <a:normAutofit/>
          </a:bodyPr>
          <a:lstStyle>
            <a:lvl1pPr>
              <a:defRPr sz="3600"/>
            </a:lvl1pPr>
          </a:lstStyle>
          <a:p>
            <a:r>
              <a:rPr lang="en-US"/>
              <a:t>Click to edit Master title style</a:t>
            </a:r>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522913" y="877456"/>
            <a:ext cx="6159500" cy="53908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FD138C57-8E3B-4697-92F8-0ED9B71F7E17}"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347116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372533" y="548639"/>
            <a:ext cx="3494314" cy="5719639"/>
          </a:xfrm>
        </p:spPr>
        <p:txBody>
          <a:bodyPr>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504268" y="549274"/>
            <a:ext cx="7315200" cy="58064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B0ADC593-EA98-4C39-A75F-3F3A9C691019}"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44661222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538937" y="548640"/>
            <a:ext cx="6093225" cy="1143000"/>
          </a:xfrm>
        </p:spPr>
        <p:txBody>
          <a:bodyPr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793885"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538937" y="1828800"/>
            <a:ext cx="6071616"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742B5C-5438-96A4-4A2A-AE939906F8A4}"/>
              </a:ext>
            </a:extLst>
          </p:cNvPr>
          <p:cNvSpPr>
            <a:spLocks noGrp="1"/>
          </p:cNvSpPr>
          <p:nvPr>
            <p:ph type="dt" sz="half" idx="15"/>
          </p:nvPr>
        </p:nvSpPr>
        <p:spPr>
          <a:xfrm>
            <a:off x="5538937" y="6453002"/>
            <a:ext cx="3337584" cy="365125"/>
          </a:xfrm>
        </p:spPr>
        <p:txBody>
          <a:bodyPr/>
          <a:lstStyle/>
          <a:p>
            <a:fld id="{8FACD271-2BB0-4C13-9E3A-50B90F57CA5B}" type="datetime1">
              <a:rPr lang="en-US" smtClean="0"/>
              <a:t>5/10/2025</a:t>
            </a:fld>
            <a:endParaRPr lang="en-US" dirty="0"/>
          </a:p>
        </p:txBody>
      </p:sp>
      <p:sp>
        <p:nvSpPr>
          <p:cNvPr id="9" name="Footer Placeholder 8">
            <a:extLst>
              <a:ext uri="{FF2B5EF4-FFF2-40B4-BE49-F238E27FC236}">
                <a16:creationId xmlns:a16="http://schemas.microsoft.com/office/drawing/2014/main" id="{C65BFCB1-FAA8-D03A-3B62-DCB2CF1CA112}"/>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0A608994-46CD-AAE0-DCC4-A59D26254D84}"/>
              </a:ext>
            </a:extLst>
          </p:cNvPr>
          <p:cNvSpPr>
            <a:spLocks noGrp="1"/>
          </p:cNvSpPr>
          <p:nvPr>
            <p:ph type="sldNum" sz="quarter" idx="17"/>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417492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8008" y="854239"/>
            <a:ext cx="7876287" cy="3592629"/>
          </a:xfrm>
        </p:spPr>
        <p:txBody>
          <a:bodyPr anchor="b">
            <a:normAutofit/>
          </a:bodyPr>
          <a:lstStyle>
            <a:lvl1pPr algn="l">
              <a:defRPr sz="72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58368" y="4617138"/>
            <a:ext cx="7375466" cy="1014984"/>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9CB91A11-88E2-4BD0-90A5-503C684B9CC0}"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57795432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6135624" cy="1143000"/>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774" y="1828800"/>
            <a:ext cx="6135624"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400544" y="0"/>
            <a:ext cx="4791456"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9" name="Date Placeholder 8">
            <a:extLst>
              <a:ext uri="{FF2B5EF4-FFF2-40B4-BE49-F238E27FC236}">
                <a16:creationId xmlns:a16="http://schemas.microsoft.com/office/drawing/2014/main" id="{81177663-FC76-DF36-EEB7-5BE4C6C82F3A}"/>
              </a:ext>
            </a:extLst>
          </p:cNvPr>
          <p:cNvSpPr>
            <a:spLocks noGrp="1"/>
          </p:cNvSpPr>
          <p:nvPr>
            <p:ph type="dt" sz="half" idx="15"/>
          </p:nvPr>
        </p:nvSpPr>
        <p:spPr/>
        <p:txBody>
          <a:bodyPr/>
          <a:lstStyle/>
          <a:p>
            <a:fld id="{9C4109C0-CC82-467C-B6E8-62D4D3634E2A}" type="datetime1">
              <a:rPr lang="en-US" smtClean="0"/>
              <a:t>5/10/2025</a:t>
            </a:fld>
            <a:endParaRPr lang="en-US" dirty="0"/>
          </a:p>
        </p:txBody>
      </p:sp>
      <p:sp>
        <p:nvSpPr>
          <p:cNvPr id="10" name="Footer Placeholder 9">
            <a:extLst>
              <a:ext uri="{FF2B5EF4-FFF2-40B4-BE49-F238E27FC236}">
                <a16:creationId xmlns:a16="http://schemas.microsoft.com/office/drawing/2014/main" id="{4515DEC4-C967-ABFB-73CF-0A90335332A4}"/>
              </a:ext>
            </a:extLst>
          </p:cNvPr>
          <p:cNvSpPr>
            <a:spLocks noGrp="1"/>
          </p:cNvSpPr>
          <p:nvPr>
            <p:ph type="ftr" sz="quarter" idx="16"/>
          </p:nvPr>
        </p:nvSpPr>
        <p:spPr>
          <a:xfrm>
            <a:off x="3950591" y="6453002"/>
            <a:ext cx="2805405" cy="365125"/>
          </a:xfrm>
        </p:spPr>
        <p:txBody>
          <a:bodyPr/>
          <a:lstStyle/>
          <a:p>
            <a:r>
              <a:rPr lang="en-US" dirty="0"/>
              <a:t>Sample Footer Text</a:t>
            </a:r>
          </a:p>
        </p:txBody>
      </p:sp>
      <p:sp>
        <p:nvSpPr>
          <p:cNvPr id="12" name="Slide Number Placeholder 11">
            <a:extLst>
              <a:ext uri="{FF2B5EF4-FFF2-40B4-BE49-F238E27FC236}">
                <a16:creationId xmlns:a16="http://schemas.microsoft.com/office/drawing/2014/main" id="{A5A5085F-BE80-B110-AA1F-9DD0919E27D7}"/>
              </a:ext>
            </a:extLst>
          </p:cNvPr>
          <p:cNvSpPr>
            <a:spLocks noGrp="1"/>
          </p:cNvSpPr>
          <p:nvPr>
            <p:ph type="sldNum" sz="quarter" idx="17"/>
          </p:nvPr>
        </p:nvSpPr>
        <p:spPr>
          <a:xfrm>
            <a:off x="6706232" y="6453002"/>
            <a:ext cx="429207" cy="365125"/>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7214047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745736" y="320040"/>
            <a:ext cx="6858000" cy="932688"/>
          </a:xfrm>
        </p:spPr>
        <p:txBody>
          <a:bodyPr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023360"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745736" y="1380744"/>
            <a:ext cx="685800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F0BFB53A-8FDF-F131-DCF2-D7BECE95381F}"/>
              </a:ext>
            </a:extLst>
          </p:cNvPr>
          <p:cNvSpPr>
            <a:spLocks noGrp="1"/>
          </p:cNvSpPr>
          <p:nvPr>
            <p:ph type="dt" sz="half" idx="15"/>
          </p:nvPr>
        </p:nvSpPr>
        <p:spPr>
          <a:xfrm>
            <a:off x="4745736" y="6453002"/>
            <a:ext cx="3494314" cy="365125"/>
          </a:xfrm>
        </p:spPr>
        <p:txBody>
          <a:bodyPr/>
          <a:lstStyle/>
          <a:p>
            <a:fld id="{1A5F77D0-C28E-4573-88F0-0A30FF98888E}" type="datetime1">
              <a:rPr lang="en-US" smtClean="0"/>
              <a:t>5/10/2025</a:t>
            </a:fld>
            <a:endParaRPr lang="en-US" dirty="0"/>
          </a:p>
        </p:txBody>
      </p:sp>
      <p:sp>
        <p:nvSpPr>
          <p:cNvPr id="4" name="Footer Placeholder 3">
            <a:extLst>
              <a:ext uri="{FF2B5EF4-FFF2-40B4-BE49-F238E27FC236}">
                <a16:creationId xmlns:a16="http://schemas.microsoft.com/office/drawing/2014/main" id="{5446E4B5-B423-4137-0255-D68BAC85BE95}"/>
              </a:ext>
            </a:extLst>
          </p:cNvPr>
          <p:cNvSpPr>
            <a:spLocks noGrp="1"/>
          </p:cNvSpPr>
          <p:nvPr>
            <p:ph type="ftr" sz="quarter" idx="16"/>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79FEC5A8-0DCB-9EEB-83E2-0411804C543D}"/>
              </a:ext>
            </a:extLst>
          </p:cNvPr>
          <p:cNvSpPr>
            <a:spLocks noGrp="1"/>
          </p:cNvSpPr>
          <p:nvPr>
            <p:ph type="sldNum" sz="quarter" idx="17"/>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16321719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Photo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7" y="320040"/>
            <a:ext cx="6858000" cy="93268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647" y="1380744"/>
            <a:ext cx="685800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091732" y="0"/>
            <a:ext cx="4100267"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4" name="Date Placeholder 3">
            <a:extLst>
              <a:ext uri="{FF2B5EF4-FFF2-40B4-BE49-F238E27FC236}">
                <a16:creationId xmlns:a16="http://schemas.microsoft.com/office/drawing/2014/main" id="{9F3CAD5B-18BB-E21E-3A4C-7BAACB8519A4}"/>
              </a:ext>
            </a:extLst>
          </p:cNvPr>
          <p:cNvSpPr>
            <a:spLocks noGrp="1"/>
          </p:cNvSpPr>
          <p:nvPr>
            <p:ph type="dt" sz="half" idx="15"/>
          </p:nvPr>
        </p:nvSpPr>
        <p:spPr/>
        <p:txBody>
          <a:bodyPr/>
          <a:lstStyle/>
          <a:p>
            <a:fld id="{D1F1191D-5EC4-40DF-9DB6-A6385AB88B55}" type="datetime1">
              <a:rPr lang="en-US" smtClean="0"/>
              <a:t>5/10/2025</a:t>
            </a:fld>
            <a:endParaRPr lang="en-US" dirty="0"/>
          </a:p>
        </p:txBody>
      </p:sp>
      <p:sp>
        <p:nvSpPr>
          <p:cNvPr id="9" name="Footer Placeholder 8">
            <a:extLst>
              <a:ext uri="{FF2B5EF4-FFF2-40B4-BE49-F238E27FC236}">
                <a16:creationId xmlns:a16="http://schemas.microsoft.com/office/drawing/2014/main" id="{820916D3-99FA-E971-607F-14E290E58854}"/>
              </a:ext>
            </a:extLst>
          </p:cNvPr>
          <p:cNvSpPr>
            <a:spLocks noGrp="1"/>
          </p:cNvSpPr>
          <p:nvPr>
            <p:ph type="ftr" sz="quarter" idx="16"/>
          </p:nvPr>
        </p:nvSpPr>
        <p:spPr>
          <a:xfrm>
            <a:off x="4285799" y="6453002"/>
            <a:ext cx="2805405" cy="365125"/>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BBDEAB8E-8806-A459-E320-4CA2B455BFD7}"/>
              </a:ext>
            </a:extLst>
          </p:cNvPr>
          <p:cNvSpPr>
            <a:spLocks noGrp="1"/>
          </p:cNvSpPr>
          <p:nvPr>
            <p:ph type="sldNum" sz="quarter" idx="17"/>
          </p:nvPr>
        </p:nvSpPr>
        <p:spPr>
          <a:xfrm>
            <a:off x="7041440" y="6453002"/>
            <a:ext cx="429207" cy="365125"/>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1871976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 Photo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253808" y="584339"/>
            <a:ext cx="4361688" cy="1527048"/>
          </a:xfrm>
        </p:spPr>
        <p:txBody>
          <a:bodyPr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6611509"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253745" y="2212975"/>
            <a:ext cx="4362450"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7253745" y="6453002"/>
            <a:ext cx="1622776" cy="365125"/>
          </a:xfrm>
        </p:spPr>
        <p:txBody>
          <a:bodyPr/>
          <a:lstStyle>
            <a:lvl1pPr>
              <a:defRPr>
                <a:solidFill>
                  <a:schemeClr val="tx1"/>
                </a:solidFill>
                <a:effectLst/>
              </a:defRPr>
            </a:lvl1pPr>
          </a:lstStyle>
          <a:p>
            <a:fld id="{EE468DAA-49F6-4492-82E6-75555EB31418}" type="datetime1">
              <a:rPr lang="en-US" smtClean="0"/>
              <a:t>5/10/2025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9673447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 Photo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83413"/>
            <a:ext cx="4361688" cy="152704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5" y="2212975"/>
            <a:ext cx="4360863"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6453002"/>
            <a:ext cx="2031073" cy="365125"/>
          </a:xfrm>
        </p:spPr>
        <p:txBody>
          <a:bodyPr/>
          <a:lstStyle/>
          <a:p>
            <a:fld id="{41D22668-A3AE-429F-A351-A1583BA90793}" type="datetime1">
              <a:rPr lang="en-US" smtClean="0"/>
              <a:t>5/10/2025</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745480" y="0"/>
            <a:ext cx="6446520"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2168233" y="6453002"/>
            <a:ext cx="2805405" cy="365125"/>
          </a:xfrm>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4923874" y="6453002"/>
            <a:ext cx="429207" cy="365125"/>
          </a:xfrm>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691800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Photo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094553" y="320040"/>
            <a:ext cx="4522936" cy="932688"/>
          </a:xfrm>
        </p:spPr>
        <p:txBody>
          <a:bodyPr anchor="b"/>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6492240"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04888" y="1380744"/>
            <a:ext cx="4512601"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7104491" y="6453002"/>
            <a:ext cx="1772029" cy="365125"/>
          </a:xfrm>
        </p:spPr>
        <p:txBody>
          <a:bodyPr/>
          <a:lstStyle>
            <a:lvl1pPr>
              <a:defRPr>
                <a:solidFill>
                  <a:schemeClr val="tx1"/>
                </a:solidFill>
                <a:effectLst/>
              </a:defRPr>
            </a:lvl1pPr>
          </a:lstStyle>
          <a:p>
            <a:fld id="{CB3A2E2B-8F4D-437C-9F55-5E913AFC716A}" type="datetime1">
              <a:rPr lang="en-US" smtClean="0"/>
              <a:t>5/10/2025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17121593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Photo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320040"/>
            <a:ext cx="4572000" cy="932688"/>
          </a:xfrm>
        </p:spPr>
        <p:txBody>
          <a:bodyPr anchor="b"/>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4" y="1380744"/>
            <a:ext cx="4572000" cy="4983480"/>
          </a:xfrm>
        </p:spPr>
        <p:txBody>
          <a:bodyPr/>
          <a:lstStyle>
            <a:lvl1pPr marL="0" indent="0">
              <a:buNone/>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6453002"/>
            <a:ext cx="2031073" cy="365125"/>
          </a:xfrm>
        </p:spPr>
        <p:txBody>
          <a:bodyPr/>
          <a:lstStyle/>
          <a:p>
            <a:fld id="{46C70014-48FC-4647-9615-BBD39F98887D}" type="datetime1">
              <a:rPr lang="en-US" smtClean="0"/>
              <a:t>5/10/2025</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917720" y="0"/>
            <a:ext cx="6274279"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2168233" y="6453002"/>
            <a:ext cx="2805405" cy="365125"/>
          </a:xfrm>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4923874" y="6453002"/>
            <a:ext cx="429207" cy="365125"/>
          </a:xfrm>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1018207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Photo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212663" y="583413"/>
            <a:ext cx="3401568" cy="1527048"/>
          </a:xfrm>
        </p:spPr>
        <p:txBody>
          <a:bodyPr anchor="b">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584144"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8212790" y="2212975"/>
            <a:ext cx="3401568"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305F20-8340-4F06-2EA5-4D05FFED4587}"/>
              </a:ext>
            </a:extLst>
          </p:cNvPr>
          <p:cNvSpPr>
            <a:spLocks noGrp="1"/>
          </p:cNvSpPr>
          <p:nvPr>
            <p:ph type="dt" sz="half" idx="15"/>
          </p:nvPr>
        </p:nvSpPr>
        <p:spPr>
          <a:xfrm>
            <a:off x="8212663" y="6453002"/>
            <a:ext cx="922372" cy="365125"/>
          </a:xfrm>
        </p:spPr>
        <p:txBody>
          <a:bodyPr/>
          <a:lstStyle/>
          <a:p>
            <a:fld id="{C089F4EF-3CDF-46D7-ADF4-3A52C84FD8BE}" type="datetime1">
              <a:rPr lang="en-US" smtClean="0"/>
              <a:t>5/10/2025</a:t>
            </a:fld>
            <a:endParaRPr lang="en-US" dirty="0"/>
          </a:p>
        </p:txBody>
      </p:sp>
      <p:sp>
        <p:nvSpPr>
          <p:cNvPr id="9" name="Footer Placeholder 8">
            <a:extLst>
              <a:ext uri="{FF2B5EF4-FFF2-40B4-BE49-F238E27FC236}">
                <a16:creationId xmlns:a16="http://schemas.microsoft.com/office/drawing/2014/main" id="{B09198F5-FF38-389C-E060-120AC6301809}"/>
              </a:ext>
            </a:extLst>
          </p:cNvPr>
          <p:cNvSpPr>
            <a:spLocks noGrp="1"/>
          </p:cNvSpPr>
          <p:nvPr>
            <p:ph type="ftr" sz="quarter" idx="16"/>
          </p:nvPr>
        </p:nvSpPr>
        <p:spPr>
          <a:xfrm>
            <a:off x="9135035" y="6453002"/>
            <a:ext cx="2546891" cy="365125"/>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4963CA08-6B63-DC1E-8CB3-C323C9040122}"/>
              </a:ext>
            </a:extLst>
          </p:cNvPr>
          <p:cNvSpPr>
            <a:spLocks noGrp="1"/>
          </p:cNvSpPr>
          <p:nvPr>
            <p:ph type="sldNum" sz="quarter" idx="17"/>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7078269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Photo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83413"/>
            <a:ext cx="3401568" cy="1527048"/>
          </a:xfrm>
        </p:spPr>
        <p:txBody>
          <a:bodyPr anchor="b">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5" y="2212975"/>
            <a:ext cx="3401568"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6453002"/>
            <a:ext cx="1067625" cy="365125"/>
          </a:xfrm>
        </p:spPr>
        <p:txBody>
          <a:bodyPr/>
          <a:lstStyle/>
          <a:p>
            <a:fld id="{E635C43F-DBB1-4D83-B442-E1529AA900C2}" type="datetime1">
              <a:rPr lang="en-US" smtClean="0"/>
              <a:t>5/10/2025</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761780" y="0"/>
            <a:ext cx="7430219"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1204785" y="6453002"/>
            <a:ext cx="2805405" cy="365125"/>
          </a:xfrm>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3960426" y="6453002"/>
            <a:ext cx="429207" cy="365125"/>
          </a:xfrm>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407153323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 Photo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43102" y="1078992"/>
            <a:ext cx="3273552" cy="1942773"/>
          </a:xfrm>
        </p:spPr>
        <p:txBody>
          <a:bodyPr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781365"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44096" y="3099816"/>
            <a:ext cx="3273552" cy="2953512"/>
          </a:xfrm>
        </p:spPr>
        <p:txBody>
          <a:bodyPr>
            <a:normAutofit/>
          </a:bodyPr>
          <a:lstStyle>
            <a:lvl1pPr marL="0" indent="0">
              <a:buNone/>
              <a:defRPr sz="1600"/>
            </a:lvl1pPr>
            <a:lvl2pPr marL="228600" indent="0">
              <a:buNone/>
              <a:defRPr sz="1400"/>
            </a:lvl2pPr>
            <a:lvl3pPr marL="457200" indent="0">
              <a:buNone/>
              <a:defRPr sz="1200"/>
            </a:lvl3pPr>
            <a:lvl4pPr marL="685800" indent="0">
              <a:buNone/>
              <a:defRPr sz="1100"/>
            </a:lvl4pPr>
            <a:lvl5pPr marL="9144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8343102" y="6453002"/>
            <a:ext cx="1003659" cy="365125"/>
          </a:xfrm>
        </p:spPr>
        <p:txBody>
          <a:bodyPr/>
          <a:lstStyle>
            <a:lvl1pPr>
              <a:defRPr>
                <a:solidFill>
                  <a:schemeClr val="tx1"/>
                </a:solidFill>
                <a:effectLst/>
              </a:defRPr>
            </a:lvl1pPr>
          </a:lstStyle>
          <a:p>
            <a:fld id="{2D13F81E-C5BD-4314-B9B9-AAE2702F29D2}" type="datetime1">
              <a:rPr lang="en-US" smtClean="0"/>
              <a:t>5/10/2025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9346761" y="6453002"/>
            <a:ext cx="2335165" cy="365125"/>
          </a:xfrm>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2467347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981200" y="1318302"/>
            <a:ext cx="8229600" cy="2621154"/>
          </a:xfrm>
        </p:spPr>
        <p:txBody>
          <a:bodyPr anchor="b">
            <a:normAutofit/>
          </a:bodyPr>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4039647"/>
            <a:ext cx="7588155" cy="1414091"/>
          </a:xfrm>
        </p:spPr>
        <p:txBody>
          <a:bodyPr>
            <a:normAutofit/>
          </a:bodyPr>
          <a:lstStyle>
            <a:lvl1pPr marL="0" indent="0" algn="ctr">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6B19A73-9EF0-435E-951F-A4ACE59FBD85}"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37049592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Photo 1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012268"/>
            <a:ext cx="3739896" cy="1390330"/>
          </a:xfrm>
        </p:spPr>
        <p:txBody>
          <a:bodyPr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2192000" cy="4635132"/>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ADC8C146-0A20-4029-98D5-9A42EEDF8B24}" type="datetime1">
              <a:rPr lang="en-US" smtClean="0"/>
              <a:t>5/10/2025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349240" y="5012267"/>
            <a:ext cx="6400800" cy="1390330"/>
          </a:xfrm>
        </p:spPr>
        <p:txBody>
          <a:bodyPr>
            <a:noAutofit/>
          </a:bodyPr>
          <a:lstStyle>
            <a:lvl1pPr marL="0" indent="0">
              <a:buFont typeface="Arial" panose="020B0604020202020204" pitchFamily="34" charset="0"/>
              <a:buNone/>
              <a:defRPr sz="1600"/>
            </a:lvl1pPr>
            <a:lvl2pPr marL="228600" indent="0">
              <a:buFont typeface="Arial" panose="020B0604020202020204" pitchFamily="34" charset="0"/>
              <a:buNone/>
              <a:defRPr sz="1400"/>
            </a:lvl2pPr>
            <a:lvl3pPr marL="457200" indent="0">
              <a:buFont typeface="Arial" panose="020B0604020202020204" pitchFamily="34" charset="0"/>
              <a:buNone/>
              <a:defRPr sz="1200"/>
            </a:lvl3pPr>
            <a:lvl4pPr marL="685800" indent="0">
              <a:buFont typeface="Arial" panose="020B0604020202020204" pitchFamily="34" charset="0"/>
              <a:buNone/>
              <a:defRPr sz="1100"/>
            </a:lvl4pPr>
            <a:lvl5pPr marL="914400" indent="0">
              <a:buFont typeface="Arial" panose="020B0604020202020204" pitchFamily="34" charse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10288879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 Photo 1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4162318"/>
            <a:ext cx="2953618" cy="1892808"/>
          </a:xfrm>
        </p:spPr>
        <p:txBody>
          <a:bodyPr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2192000" cy="377827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87C12A2F-57DF-45DA-A7E9-678FD33267B9}" type="datetime1">
              <a:rPr lang="en-US" smtClean="0"/>
              <a:t>5/10/2025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4162318"/>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62591928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Photo 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61425"/>
            <a:ext cx="2953618" cy="1892808"/>
          </a:xfrm>
        </p:spPr>
        <p:txBody>
          <a:bodyPr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3079730"/>
            <a:ext cx="12192000" cy="377827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59778"/>
            <a:ext cx="3494314" cy="365125"/>
          </a:xfrm>
        </p:spPr>
        <p:txBody>
          <a:bodyPr/>
          <a:lstStyle/>
          <a:p>
            <a:fld id="{9128053F-E531-4885-B604-CF1A6DEEE405}" type="datetime1">
              <a:rPr lang="en-US" smtClean="0"/>
              <a:t>5/10/2025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561425"/>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876521" y="59778"/>
            <a:ext cx="2805405" cy="365125"/>
          </a:xfrm>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632162" y="59778"/>
            <a:ext cx="429207" cy="365125"/>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46768102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Photo 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6" y="603504"/>
            <a:ext cx="10972802" cy="970463"/>
          </a:xfrm>
        </p:spPr>
        <p:txBody>
          <a:bodyPr anchor="ct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12645" y="1828800"/>
            <a:ext cx="6172200" cy="4425696"/>
          </a:xfrm>
          <a:blipFill dpi="0" rotWithShape="1">
            <a:blip r:embed="rId2" cstate="print">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327395" y="1828800"/>
            <a:ext cx="4251960" cy="442887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4766791B-F730-470C-BD5E-FFF8D449589F}" type="datetime1">
              <a:rPr lang="en-US" smtClean="0"/>
              <a:t>5/10/2025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77976790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Photo 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39"/>
            <a:ext cx="4672584" cy="1453896"/>
          </a:xfrm>
        </p:spPr>
        <p:txBody>
          <a:bodyPr>
            <a:norm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12648" y="2290890"/>
            <a:ext cx="4672584" cy="4041648"/>
          </a:xfrm>
          <a:blipFill dpi="0" rotWithShape="1">
            <a:blip r:embed="rId2" cstate="print">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96000" y="549275"/>
            <a:ext cx="5585925" cy="5783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4E73FE0C-303A-49D2-B22C-9FE8AE7D9EF1}" type="datetime1">
              <a:rPr lang="en-US" smtClean="0"/>
              <a:t>5/10/2025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114601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 Photo 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4678" y="550217"/>
            <a:ext cx="3657603" cy="1453896"/>
          </a:xfrm>
        </p:spPr>
        <p:txBody>
          <a:bodyPr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31521" y="2295144"/>
            <a:ext cx="3490176" cy="4041648"/>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5016500" y="549275"/>
            <a:ext cx="6561138" cy="5759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D73859A7-84EB-4384-87AF-59CC16704CF8}" type="datetime1">
              <a:rPr lang="en-US" smtClean="0"/>
              <a:t>5/10/2025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87380775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Big Number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539496" y="566928"/>
            <a:ext cx="10826496" cy="4334256"/>
          </a:xfrm>
        </p:spPr>
        <p:txBody>
          <a:bodyPr anchor="b">
            <a:normAutofit/>
          </a:bodyPr>
          <a:lstStyle>
            <a:lvl1pPr algn="l">
              <a:defRPr sz="23200">
                <a:solidFill>
                  <a:schemeClr val="accent1">
                    <a:lumMod val="75000"/>
                  </a:schemeClr>
                </a:solidFill>
              </a:defRPr>
            </a:lvl1pPr>
          </a:lstStyle>
          <a:p>
            <a:r>
              <a:rPr lang="en-US" dirty="0"/>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94944" y="4718304"/>
            <a:ext cx="5897880" cy="1353312"/>
          </a:xfrm>
        </p:spPr>
        <p:txBody>
          <a:bodyPr anchor="t">
            <a:normAutofit/>
          </a:bodyPr>
          <a:lstStyle>
            <a:lvl1pPr marL="0" indent="0" algn="l">
              <a:buNone/>
              <a:defRPr sz="2800" cap="none" baseline="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5AD3D17-73C9-402C-91E7-BA73E6829C50}"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55446852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Big Number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22960" y="603504"/>
            <a:ext cx="10543032" cy="4206240"/>
          </a:xfrm>
        </p:spPr>
        <p:txBody>
          <a:bodyPr anchor="b">
            <a:normAutofit/>
          </a:bodyPr>
          <a:lstStyle>
            <a:lvl1pPr algn="ctr">
              <a:defRPr sz="23200">
                <a:solidFill>
                  <a:schemeClr val="accent1">
                    <a:lumMod val="75000"/>
                  </a:schemeClr>
                </a:solidFill>
              </a:defRPr>
            </a:lvl1pPr>
          </a:lstStyle>
          <a:p>
            <a:r>
              <a:rPr lang="en-US" dirty="0"/>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809744"/>
            <a:ext cx="7525512" cy="1545336"/>
          </a:xfrm>
        </p:spPr>
        <p:txBody>
          <a:bodyPr anchor="t">
            <a:normAutofit/>
          </a:bodyPr>
          <a:lstStyle>
            <a:lvl1pPr marL="0" indent="0" algn="ctr">
              <a:buNone/>
              <a:defRPr sz="2800" cap="none" baseline="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C77A7CDD-9512-40CC-9351-FC0DE186CFBD}"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11176016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Big Number 3">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93814EA-F598-EBFD-83D1-6782D7CBB598}"/>
              </a:ext>
            </a:extLst>
          </p:cNvPr>
          <p:cNvSpPr/>
          <p:nvPr userDrawn="1"/>
        </p:nvSpPr>
        <p:spPr>
          <a:xfrm>
            <a:off x="0" y="0"/>
            <a:ext cx="1219200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22960" y="603504"/>
            <a:ext cx="10543032" cy="4206240"/>
          </a:xfrm>
        </p:spPr>
        <p:txBody>
          <a:bodyPr anchor="b">
            <a:normAutofit/>
          </a:bodyPr>
          <a:lstStyle>
            <a:lvl1pPr algn="ctr">
              <a:defRPr sz="23200">
                <a:solidFill>
                  <a:schemeClr val="tx1"/>
                </a:solidFill>
              </a:defRPr>
            </a:lvl1pPr>
          </a:lstStyle>
          <a:p>
            <a:r>
              <a:rPr lang="en-US" dirty="0"/>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809744"/>
            <a:ext cx="7525512" cy="1545336"/>
          </a:xfrm>
        </p:spPr>
        <p:txBody>
          <a:bodyPr anchor="t">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1"/>
                </a:solidFill>
              </a:defRPr>
            </a:lvl1pPr>
          </a:lstStyle>
          <a:p>
            <a:fld id="{483EFCC7-B7E8-4ABE-BBCB-C75FD27800CD}"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35209648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tatem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507735E4-737B-43D4-B991-92C3D63DE68F}" type="datetime1">
              <a:rPr lang="en-US" smtClean="0"/>
              <a:t>5/10/2025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anchor="t">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83138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Photo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65760" y="5218032"/>
            <a:ext cx="11460480" cy="786384"/>
          </a:xfrm>
        </p:spPr>
        <p:txBody>
          <a:bodyPr anchor="b">
            <a:normAutofit/>
          </a:bodyPr>
          <a:lstStyle>
            <a:lvl1pPr algn="l">
              <a:defRPr sz="40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65760" y="5972629"/>
            <a:ext cx="11460480" cy="480373"/>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0" y="0"/>
            <a:ext cx="12191999" cy="4986425"/>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7" name="Date Placeholder 6">
            <a:extLst>
              <a:ext uri="{FF2B5EF4-FFF2-40B4-BE49-F238E27FC236}">
                <a16:creationId xmlns:a16="http://schemas.microsoft.com/office/drawing/2014/main" id="{1AA6C9C7-A264-237A-7F3C-46E6A7A9646D}"/>
              </a:ext>
            </a:extLst>
          </p:cNvPr>
          <p:cNvSpPr>
            <a:spLocks noGrp="1"/>
          </p:cNvSpPr>
          <p:nvPr>
            <p:ph type="dt" sz="half" idx="14"/>
          </p:nvPr>
        </p:nvSpPr>
        <p:spPr/>
        <p:txBody>
          <a:bodyPr/>
          <a:lstStyle/>
          <a:p>
            <a:fld id="{C72BE8CE-6011-4887-8688-8D57691F11AD}" type="datetime1">
              <a:rPr lang="en-US" smtClean="0"/>
              <a:t>5/10/2025</a:t>
            </a:fld>
            <a:endParaRPr lang="en-US" dirty="0"/>
          </a:p>
        </p:txBody>
      </p:sp>
      <p:sp>
        <p:nvSpPr>
          <p:cNvPr id="8" name="Footer Placeholder 7">
            <a:extLst>
              <a:ext uri="{FF2B5EF4-FFF2-40B4-BE49-F238E27FC236}">
                <a16:creationId xmlns:a16="http://schemas.microsoft.com/office/drawing/2014/main" id="{1B5B8C48-05E9-5280-3F6A-22F8BCBB477E}"/>
              </a:ext>
            </a:extLst>
          </p:cNvPr>
          <p:cNvSpPr>
            <a:spLocks noGrp="1"/>
          </p:cNvSpPr>
          <p:nvPr>
            <p:ph type="ftr" sz="quarter" idx="15"/>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47BC820F-C031-6832-5CA0-B972903E0D5F}"/>
              </a:ext>
            </a:extLst>
          </p:cNvPr>
          <p:cNvSpPr>
            <a:spLocks noGrp="1"/>
          </p:cNvSpPr>
          <p:nvPr>
            <p:ph type="sldNum" sz="quarter" idx="16"/>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0176852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Quot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188720"/>
            <a:ext cx="9198864" cy="3657600"/>
          </a:xfrm>
        </p:spPr>
        <p:txBody>
          <a:bodyPr anchor="ctr">
            <a:normAutofit/>
          </a:bodyPr>
          <a:lstStyle>
            <a:lvl1pPr marL="137160" indent="-137160" algn="l">
              <a:lnSpc>
                <a:spcPct val="100000"/>
              </a:lnSpc>
              <a:defRPr sz="4000" b="0"/>
            </a:lvl1pPr>
          </a:lstStyle>
          <a:p>
            <a:r>
              <a:rPr lang="en-US" dirty="0"/>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654972" y="5428752"/>
            <a:ext cx="9043508" cy="466344"/>
          </a:xfrm>
        </p:spPr>
        <p:txBody>
          <a:bodyPr anchor="ctr">
            <a:norm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4D63035D-22A0-4334-A9AE-2457016C8B47}"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9795651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type="title" preserve="1">
  <p:cSld name="Quote 2">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CE66BBE-3119-84C9-214F-FCCB3DF5A6F1}"/>
              </a:ext>
            </a:extLst>
          </p:cNvPr>
          <p:cNvSpPr/>
          <p:nvPr userDrawn="1"/>
        </p:nvSpPr>
        <p:spPr>
          <a:xfrm>
            <a:off x="0" y="1"/>
            <a:ext cx="1219200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344168"/>
            <a:ext cx="9198864" cy="3291840"/>
          </a:xfrm>
        </p:spPr>
        <p:txBody>
          <a:bodyPr anchor="ctr">
            <a:normAutofit/>
          </a:bodyPr>
          <a:lstStyle>
            <a:lvl1pPr marL="137160" indent="-137160" algn="l">
              <a:lnSpc>
                <a:spcPct val="100000"/>
              </a:lnSpc>
              <a:defRPr sz="4000" b="0"/>
            </a:lvl1pPr>
          </a:lstStyle>
          <a:p>
            <a:r>
              <a:rPr lang="en-US" dirty="0"/>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655064" y="5349240"/>
            <a:ext cx="9043416" cy="466344"/>
          </a:xfrm>
        </p:spPr>
        <p:txBody>
          <a:bodyPr anchor="ctr">
            <a:normAutofit/>
          </a:bodyPr>
          <a:lstStyle>
            <a:lvl1pPr marL="0" indent="0" algn="l">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29247CA6-BC1D-429A-A289-4E939E49554A}"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86932447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type="title" preserve="1">
  <p:cSld name="Quot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12648" y="1234440"/>
            <a:ext cx="8961120" cy="3169920"/>
          </a:xfrm>
        </p:spPr>
        <p:txBody>
          <a:bodyPr anchor="ctr">
            <a:normAutofit/>
          </a:bodyPr>
          <a:lstStyle>
            <a:lvl1pPr marL="137160" indent="-137160" algn="l">
              <a:lnSpc>
                <a:spcPct val="100000"/>
              </a:lnSpc>
              <a:defRPr sz="4400" b="0"/>
            </a:lvl1pPr>
          </a:lstStyle>
          <a:p>
            <a:r>
              <a:rPr lang="en-US" dirty="0"/>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766651" y="5669280"/>
            <a:ext cx="8807117" cy="466344"/>
          </a:xfrm>
        </p:spPr>
        <p:txBody>
          <a:bodyPr anchor="ctr">
            <a:norm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DF8418BD-2BA9-41CB-AB89-625779A7563D}"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678602919"/>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612775"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9E765B10-D26A-480A-9509-A9831C5E60D8}" type="datetime1">
              <a:rPr lang="en-US" smtClean="0"/>
              <a:t>5/10/2025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57708349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F86E5640-DE07-46FE-2EFB-FCD8C5238DC9}"/>
              </a:ext>
            </a:extLst>
          </p:cNvPr>
          <p:cNvSpPr>
            <a:spLocks noGrp="1"/>
          </p:cNvSpPr>
          <p:nvPr>
            <p:ph type="body" sz="quarter" idx="13"/>
          </p:nvPr>
        </p:nvSpPr>
        <p:spPr>
          <a:xfrm>
            <a:off x="609600" y="2387600"/>
            <a:ext cx="5157788" cy="3763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20D5795C-6228-AA6F-1CF7-AD7010686BC6}"/>
              </a:ext>
            </a:extLst>
          </p:cNvPr>
          <p:cNvSpPr>
            <a:spLocks noGrp="1"/>
          </p:cNvSpPr>
          <p:nvPr>
            <p:ph type="body" sz="quarter" idx="14"/>
          </p:nvPr>
        </p:nvSpPr>
        <p:spPr>
          <a:xfrm>
            <a:off x="6172200" y="2387600"/>
            <a:ext cx="5183188" cy="3763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5BCCB42A-67CE-499B-A4FA-7D4E4469B142}" type="datetime1">
              <a:rPr lang="en-US" smtClean="0"/>
              <a:t>5/10/2025</a:t>
            </a:fld>
            <a:endParaRPr lang="en-US" dirty="0"/>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43825818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EF9E5040-F7E0-40EC-B8E9-CED28200FAA3}" type="datetime1">
              <a:rPr lang="en-US" smtClean="0"/>
              <a:t>5/10/2025</a:t>
            </a:fld>
            <a:endParaRPr lang="en-US" dirty="0"/>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56496913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87CFF128-BAC7-4E0D-8F77-28A571D93B6F}" type="datetime1">
              <a:rPr lang="en-US" smtClean="0"/>
              <a:t>5/10/2025</a:t>
            </a:fld>
            <a:endParaRPr lang="en-US" dirty="0"/>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02917458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612648" y="553616"/>
            <a:ext cx="3595634" cy="1757505"/>
          </a:xfrm>
        </p:spPr>
        <p:txBody>
          <a:bodyPr anchor="t">
            <a:normAutofit/>
          </a:bodyPr>
          <a:lstStyle>
            <a:lvl1pPr>
              <a:defRPr sz="2800"/>
            </a:lvl1pPr>
          </a:lstStyle>
          <a:p>
            <a:r>
              <a:rPr lang="en-US" dirty="0"/>
              <a:t>Click to edit Master title style</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612648" y="2311121"/>
            <a:ext cx="3595634" cy="3993263"/>
          </a:xfrm>
        </p:spPr>
        <p:txBody>
          <a:bodyPr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5"/>
            <a:ext cx="6440258" cy="5755109"/>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12DB3EA1-DD0C-4B8D-8364-52024B4530F1}" type="datetime1">
              <a:rPr lang="en-US" smtClean="0"/>
              <a:t>5/10/2025</a:t>
            </a:fld>
            <a:endParaRPr lang="en-US" dirty="0"/>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49659907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612648" y="557784"/>
            <a:ext cx="3595634" cy="2212313"/>
          </a:xfrm>
        </p:spPr>
        <p:txBody>
          <a:bodyPr anchor="t">
            <a:normAutofit/>
          </a:bodyPr>
          <a:lstStyle>
            <a:lvl1pPr>
              <a:defRPr sz="2800"/>
            </a:lvl1pPr>
          </a:lstStyle>
          <a:p>
            <a:r>
              <a:rPr lang="en-US" dirty="0"/>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12648"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557784"/>
            <a:ext cx="6519080" cy="5779007"/>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3D157344-9CC7-412D-8C20-072BE86D5A11}" type="datetime1">
              <a:rPr lang="en-US" smtClean="0"/>
              <a:t>5/10/2025</a:t>
            </a:fld>
            <a:endParaRPr lang="en-US" dirty="0"/>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76902161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onclusion">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6" y="1847088"/>
            <a:ext cx="7342307" cy="1133856"/>
          </a:xfrm>
        </p:spPr>
        <p:txBody>
          <a:bodyPr anchor="b">
            <a:noAutofit/>
          </a:bodyPr>
          <a:lstStyle>
            <a:lvl1pPr>
              <a:defRPr sz="6000"/>
            </a:lvl1pPr>
          </a:lstStyle>
          <a:p>
            <a:r>
              <a:rPr lang="en-US"/>
              <a:t>Click to edit Master title style</a:t>
            </a:r>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612775" y="3594099"/>
            <a:ext cx="10890374" cy="2743200"/>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157987AA-E4E6-4FC1-BAD8-09A952212C58}"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75662841"/>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168896" y="1129554"/>
            <a:ext cx="4361688" cy="3475236"/>
          </a:xfrm>
        </p:spPr>
        <p:txBody>
          <a:bodyPr anchor="b">
            <a:normAutofit/>
          </a:bodyPr>
          <a:lstStyle>
            <a:lvl1pPr algn="l">
              <a:defRPr sz="54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168897" y="4731335"/>
            <a:ext cx="4206240" cy="1184585"/>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0" y="0"/>
            <a:ext cx="6584950"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7168895" y="6453002"/>
            <a:ext cx="1707625" cy="365125"/>
          </a:xfrm>
        </p:spPr>
        <p:txBody>
          <a:bodyPr/>
          <a:lstStyle>
            <a:lvl1pPr>
              <a:defRPr>
                <a:solidFill>
                  <a:schemeClr val="tx1"/>
                </a:solidFill>
                <a:effectLst/>
              </a:defRPr>
            </a:lvl1pPr>
          </a:lstStyle>
          <a:p>
            <a:fld id="{886426EA-0386-4881-8D6D-3F08C95C4A7F}"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28875110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nclusion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7" y="1627318"/>
            <a:ext cx="8430767" cy="1842020"/>
          </a:xfrm>
        </p:spPr>
        <p:txBody>
          <a:bodyPr anchor="b">
            <a:noAutofit/>
          </a:bodyPr>
          <a:lstStyle>
            <a:lvl1pPr>
              <a:defRPr sz="6000"/>
            </a:lvl1pPr>
          </a:lstStyle>
          <a:p>
            <a:r>
              <a:rPr lang="en-US"/>
              <a:t>Click to edit Master title style</a:t>
            </a:r>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612775" y="3622674"/>
            <a:ext cx="8430639" cy="1279615"/>
          </a:xfrm>
        </p:spPr>
        <p:txBody>
          <a:bodyPr>
            <a:noAutofit/>
          </a:bodyPr>
          <a:lstStyle>
            <a:lvl1pPr marL="0" indent="0">
              <a:buNone/>
              <a:defRPr sz="2400"/>
            </a:lvl1pPr>
            <a:lvl2pPr marL="228600" indent="0">
              <a:buNone/>
              <a:defRPr sz="2000"/>
            </a:lvl2pPr>
            <a:lvl3pPr marL="457200" indent="0">
              <a:buNone/>
              <a:defRPr sz="1800"/>
            </a:lvl3pPr>
            <a:lvl4pPr marL="685800" indent="0">
              <a:buNone/>
              <a:defRPr sz="1600"/>
            </a:lvl4pPr>
            <a:lvl5pPr marL="914400" indent="0">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043CF65F-0E21-48DE-8D75-4BF66A547E8E}"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86853183"/>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65760" y="411480"/>
            <a:ext cx="4654296" cy="3739896"/>
          </a:xfrm>
        </p:spPr>
        <p:txBody>
          <a:bodyPr anchor="t">
            <a:normAutofit/>
          </a:bodyPr>
          <a:lstStyle>
            <a:lvl1pPr algn="l">
              <a:defRPr sz="52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65760" y="4873752"/>
            <a:ext cx="4206240" cy="1380744"/>
          </a:xfrm>
        </p:spPr>
        <p:txBody>
          <a:bodyPr anchor="b">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5596128" y="0"/>
            <a:ext cx="6595872"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7" name="Date Placeholder 6">
            <a:extLst>
              <a:ext uri="{FF2B5EF4-FFF2-40B4-BE49-F238E27FC236}">
                <a16:creationId xmlns:a16="http://schemas.microsoft.com/office/drawing/2014/main" id="{F991F941-2D53-CC10-7947-62237A245FE0}"/>
              </a:ext>
            </a:extLst>
          </p:cNvPr>
          <p:cNvSpPr>
            <a:spLocks noGrp="1"/>
          </p:cNvSpPr>
          <p:nvPr>
            <p:ph type="dt" sz="half" idx="14"/>
          </p:nvPr>
        </p:nvSpPr>
        <p:spPr>
          <a:xfrm>
            <a:off x="137160" y="6453002"/>
            <a:ext cx="1951777" cy="365125"/>
          </a:xfrm>
        </p:spPr>
        <p:txBody>
          <a:bodyPr/>
          <a:lstStyle/>
          <a:p>
            <a:fld id="{1FE1A989-42EF-40B2-87AB-6941C231CD4A}" type="datetime1">
              <a:rPr lang="en-US" smtClean="0"/>
              <a:t>5/10/2025</a:t>
            </a:fld>
            <a:endParaRPr lang="en-US" dirty="0"/>
          </a:p>
        </p:txBody>
      </p:sp>
      <p:sp>
        <p:nvSpPr>
          <p:cNvPr id="8" name="Footer Placeholder 7">
            <a:extLst>
              <a:ext uri="{FF2B5EF4-FFF2-40B4-BE49-F238E27FC236}">
                <a16:creationId xmlns:a16="http://schemas.microsoft.com/office/drawing/2014/main" id="{9A6E6A4C-6C55-068A-43AA-78DB4D1D643B}"/>
              </a:ext>
            </a:extLst>
          </p:cNvPr>
          <p:cNvSpPr>
            <a:spLocks noGrp="1"/>
          </p:cNvSpPr>
          <p:nvPr>
            <p:ph type="ftr" sz="quarter" idx="15"/>
          </p:nvPr>
        </p:nvSpPr>
        <p:spPr>
          <a:xfrm>
            <a:off x="2088937" y="6453002"/>
            <a:ext cx="2805405" cy="365125"/>
          </a:xfrm>
        </p:spPr>
        <p:txBody>
          <a:bodyPr/>
          <a:lstStyle/>
          <a:p>
            <a:r>
              <a:rPr lang="en-US" dirty="0"/>
              <a:t>Sample Footer Text</a:t>
            </a:r>
          </a:p>
        </p:txBody>
      </p:sp>
      <p:sp>
        <p:nvSpPr>
          <p:cNvPr id="9" name="Slide Number Placeholder 8">
            <a:extLst>
              <a:ext uri="{FF2B5EF4-FFF2-40B4-BE49-F238E27FC236}">
                <a16:creationId xmlns:a16="http://schemas.microsoft.com/office/drawing/2014/main" id="{C1A2CCFF-14A7-08A8-4465-732CD8928728}"/>
              </a:ext>
            </a:extLst>
          </p:cNvPr>
          <p:cNvSpPr>
            <a:spLocks noGrp="1"/>
          </p:cNvSpPr>
          <p:nvPr>
            <p:ph type="sldNum" sz="quarter" idx="16"/>
          </p:nvPr>
        </p:nvSpPr>
        <p:spPr>
          <a:xfrm>
            <a:off x="4844578" y="6453002"/>
            <a:ext cx="429207" cy="365125"/>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51206727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74320" y="1801368"/>
            <a:ext cx="7772400" cy="4572000"/>
          </a:xfrm>
        </p:spPr>
        <p:txBody>
          <a:bodyPr anchor="b">
            <a:normAutofit/>
          </a:bodyPr>
          <a:lstStyle>
            <a:lvl1pPr algn="l">
              <a:defRPr sz="7400"/>
            </a:lvl1pPr>
          </a:lstStyle>
          <a:p>
            <a:r>
              <a:rPr lang="en-US" dirty="0"/>
              <a:t>Click to edit Master 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EE2A7A0-B9EE-41A8-8016-28E5803F20B2}"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5288095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74320" y="1801368"/>
            <a:ext cx="7772400" cy="4572000"/>
          </a:xfrm>
        </p:spPr>
        <p:txBody>
          <a:bodyPr anchor="b">
            <a:normAutofit/>
          </a:bodyPr>
          <a:lstStyle>
            <a:lvl1pPr algn="l">
              <a:defRPr sz="7400"/>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65176" y="484632"/>
            <a:ext cx="7772400" cy="594360"/>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EE2A7A0-B9EE-41A8-8016-28E5803F20B2}"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95227937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12647" y="664108"/>
            <a:ext cx="8467558" cy="1554480"/>
          </a:xfrm>
        </p:spPr>
        <p:txBody>
          <a:bodyPr anchor="b">
            <a:normAutofit/>
          </a:bodyPr>
          <a:lstStyle>
            <a:lvl1pPr>
              <a:defRPr sz="4400"/>
            </a:lvl1pPr>
          </a:lstStyle>
          <a:p>
            <a:r>
              <a:rPr lang="en-US"/>
              <a:t>Click to edit Master title style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12647" y="2333860"/>
            <a:ext cx="8467558" cy="3689909"/>
          </a:xfrm>
        </p:spPr>
        <p:txBody>
          <a:bodyPr>
            <a:normAutofit/>
          </a:bodyPr>
          <a:lstStyle>
            <a:lvl1pPr marL="457200" indent="-457200">
              <a:buFont typeface="+mj-lt"/>
              <a:buAutoNum type="arabicPeriod"/>
              <a:defRPr sz="2400"/>
            </a:lvl1pPr>
            <a:lvl2pPr marL="685800" indent="-457200">
              <a:buFont typeface="+mj-lt"/>
              <a:buAutoNum type="arabicPeriod"/>
              <a:defRPr sz="2000"/>
            </a:lvl2pPr>
            <a:lvl3pPr marL="800100" indent="-342900">
              <a:buFont typeface="+mj-lt"/>
              <a:buAutoNum type="arabicPeriod"/>
              <a:defRPr sz="1800"/>
            </a:lvl3pPr>
            <a:lvl4pPr marL="1028700" indent="-342900">
              <a:buFont typeface="+mj-lt"/>
              <a:buAutoNum type="arabicPeriod"/>
              <a:defRPr sz="1600"/>
            </a:lvl4pPr>
            <a:lvl5pPr marL="1257300" indent="-342900">
              <a:buFont typeface="+mj-lt"/>
              <a:buAutoNum type="arabicPeriod"/>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8A60B404-9532-4DA8-8A40-EC339A5BE635}" type="datetime1">
              <a:rPr lang="en-US" smtClean="0"/>
              <a:t>5/10/2025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46720814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D291CE83-67BA-4B15-B48A-7DC5C0636664}" type="datetime1">
              <a:rPr lang="en-US" smtClean="0"/>
              <a:t>5/10/2025</a:t>
            </a:fld>
            <a:endParaRPr lang="en-US" dirty="0"/>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CC057153-B650-4DEB-B370-79DDCFDCE934}" type="slidenum">
              <a:rPr lang="en-US" smtClean="0"/>
              <a:t>‹#›</a:t>
            </a:fld>
            <a:endParaRPr lang="en-US" dirty="0"/>
          </a:p>
        </p:txBody>
      </p:sp>
    </p:spTree>
    <p:extLst>
      <p:ext uri="{BB962C8B-B14F-4D97-AF65-F5344CB8AC3E}">
        <p14:creationId xmlns:p14="http://schemas.microsoft.com/office/powerpoint/2010/main" val="2740288441"/>
      </p:ext>
    </p:extLst>
  </p:cSld>
  <p:clrMap bg1="lt1" tx1="dk1" bg2="lt2" tx2="dk2" accent1="accent1" accent2="accent2" accent3="accent3" accent4="accent4" accent5="accent5" accent6="accent6" hlink="hlink" folHlink="folHlink"/>
  <p:sldLayoutIdLst>
    <p:sldLayoutId id="2147483677" r:id="rId1"/>
    <p:sldLayoutId id="2147483675" r:id="rId2"/>
    <p:sldLayoutId id="2147483661" r:id="rId3"/>
    <p:sldLayoutId id="2147483712" r:id="rId4"/>
    <p:sldLayoutId id="2147483698" r:id="rId5"/>
    <p:sldLayoutId id="2147483728" r:id="rId6"/>
    <p:sldLayoutId id="2147483735" r:id="rId7"/>
    <p:sldLayoutId id="2147483758" r:id="rId8"/>
    <p:sldLayoutId id="2147483710" r:id="rId9"/>
    <p:sldLayoutId id="2147483755" r:id="rId10"/>
    <p:sldLayoutId id="2147483713" r:id="rId11"/>
    <p:sldLayoutId id="2147483729" r:id="rId12"/>
    <p:sldLayoutId id="2147483662" r:id="rId13"/>
    <p:sldLayoutId id="2147483679" r:id="rId14"/>
    <p:sldLayoutId id="2147483680" r:id="rId15"/>
    <p:sldLayoutId id="2147483681" r:id="rId16"/>
    <p:sldLayoutId id="2147483682" r:id="rId17"/>
    <p:sldLayoutId id="2147483706" r:id="rId18"/>
    <p:sldLayoutId id="2147483689" r:id="rId19"/>
    <p:sldLayoutId id="2147483690" r:id="rId20"/>
    <p:sldLayoutId id="2147483707" r:id="rId21"/>
    <p:sldLayoutId id="2147483708" r:id="rId22"/>
    <p:sldLayoutId id="2147483692" r:id="rId23"/>
    <p:sldLayoutId id="2147483691" r:id="rId24"/>
    <p:sldLayoutId id="2147483732" r:id="rId25"/>
    <p:sldLayoutId id="2147483733" r:id="rId26"/>
    <p:sldLayoutId id="2147483731" r:id="rId27"/>
    <p:sldLayoutId id="2147483730" r:id="rId28"/>
    <p:sldLayoutId id="2147483694" r:id="rId29"/>
    <p:sldLayoutId id="2147483726" r:id="rId30"/>
    <p:sldLayoutId id="2147483693" r:id="rId31"/>
    <p:sldLayoutId id="2147483711" r:id="rId32"/>
    <p:sldLayoutId id="2147483672" r:id="rId33"/>
    <p:sldLayoutId id="2147483673" r:id="rId34"/>
    <p:sldLayoutId id="2147483696" r:id="rId35"/>
    <p:sldLayoutId id="2147483752" r:id="rId36"/>
    <p:sldLayoutId id="2147483754" r:id="rId37"/>
    <p:sldLayoutId id="2147483753" r:id="rId38"/>
    <p:sldLayoutId id="2147483750" r:id="rId39"/>
    <p:sldLayoutId id="2147483742" r:id="rId40"/>
    <p:sldLayoutId id="2147483743" r:id="rId41"/>
    <p:sldLayoutId id="2147483740" r:id="rId42"/>
    <p:sldLayoutId id="2147483664" r:id="rId43"/>
    <p:sldLayoutId id="2147483665" r:id="rId44"/>
    <p:sldLayoutId id="2147483666" r:id="rId45"/>
    <p:sldLayoutId id="2147483667" r:id="rId46"/>
    <p:sldLayoutId id="2147483668" r:id="rId47"/>
    <p:sldLayoutId id="2147483669" r:id="rId48"/>
    <p:sldLayoutId id="2147483685" r:id="rId49"/>
    <p:sldLayoutId id="2147483687" r:id="rId50"/>
  </p:sldLayoutIdLst>
  <p:hf sldNum="0"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E2F8EAF-D9DE-9FD3-ED83-7032E7D7FC06}"/>
              </a:ext>
            </a:extLst>
          </p:cNvPr>
          <p:cNvSpPr>
            <a:spLocks noGrp="1"/>
          </p:cNvSpPr>
          <p:nvPr>
            <p:ph type="title"/>
          </p:nvPr>
        </p:nvSpPr>
        <p:spPr>
          <a:xfrm>
            <a:off x="614676" y="1847088"/>
            <a:ext cx="7342307" cy="1133856"/>
          </a:xfrm>
        </p:spPr>
        <p:txBody>
          <a:bodyPr/>
          <a:lstStyle/>
          <a:p>
            <a:r>
              <a:rPr lang="en-US">
                <a:solidFill>
                  <a:srgbClr val="FFFFFF"/>
                </a:solidFill>
                <a:latin typeface="Neue Haas Grotesk Text Pro" panose="020B0504020202020204" pitchFamily="34" charset="0"/>
              </a:rPr>
              <a:t>Conclusion </a:t>
            </a:r>
            <a:endParaRPr lang="en-US" dirty="0">
              <a:solidFill>
                <a:srgbClr val="FFFFFF"/>
              </a:solidFill>
              <a:latin typeface="Neue Haas Grotesk Text Pro" panose="020B0504020202020204" pitchFamily="34" charset="0"/>
            </a:endParaRPr>
          </a:p>
        </p:txBody>
      </p:sp>
      <p:sp>
        <p:nvSpPr>
          <p:cNvPr id="2" name="TextBox 1">
            <a:extLst>
              <a:ext uri="{FF2B5EF4-FFF2-40B4-BE49-F238E27FC236}">
                <a16:creationId xmlns:a16="http://schemas.microsoft.com/office/drawing/2014/main" id="{F6A2CF97-2B4A-8355-B486-20D1F9C93AE3}"/>
              </a:ext>
            </a:extLst>
          </p:cNvPr>
          <p:cNvSpPr txBox="1"/>
          <p:nvPr/>
        </p:nvSpPr>
        <p:spPr>
          <a:xfrm>
            <a:off x="614676" y="3263899"/>
            <a:ext cx="13685524" cy="5080000"/>
          </a:xfrm>
          <a:prstGeom prst="rect">
            <a:avLst/>
          </a:prstGeom>
          <a:noFill/>
        </p:spPr>
        <p:txBody>
          <a:bodyPr wrap="square" rtlCol="0">
            <a:spAutoFit/>
          </a:bodyPr>
          <a:lstStyle/>
          <a:p>
            <a:r>
              <a:rPr lang="en-US">
                <a:solidFill>
                  <a:srgbClr val="FFFFFF"/>
                </a:solidFill>
                <a:latin typeface="Neue Haas Grotesk Text Pro" panose="020B0504020202020204" pitchFamily="34" charset="0"/>
              </a:rPr>
              <a:t>Artificial Intelligence is revolutionizing numerous industries, from healthcare and finance to transportation and education. However, deploying AI systems in real-world environments presents several critical challenges that must be addressed carefully. These include ensuring the quality and representativeness of training data, preventing bias and discrimination in automated decisions, and maintaining transparency and interpretability of complex models. Moreover, AI systems require significant computational resources, which can raise concerns around scalability, energy consumption, and environmental impact. Ethical considerations such as accountability, human oversight, and the risk of misuse must also be thoroughly integrated into system design and regulation frameworks to ensure responsible adoption.</a:t>
            </a:r>
          </a:p>
          <a:p>
            <a:endParaRPr lang="en-US" sz="1700">
              <a:solidFill>
                <a:srgbClr val="FFFFFF"/>
              </a:solidFill>
            </a:endParaRPr>
          </a:p>
        </p:txBody>
      </p:sp>
    </p:spTree>
    <p:extLst>
      <p:ext uri="{BB962C8B-B14F-4D97-AF65-F5344CB8AC3E}">
        <p14:creationId xmlns:p14="http://schemas.microsoft.com/office/powerpoint/2010/main" val="2651058474"/>
      </p:ext>
    </p:extLst>
  </p:cSld>
  <p:clrMapOvr>
    <a:masterClrMapping/>
  </p:clrMapOvr>
</p:sld>
</file>

<file path=ppt/theme/theme1.xml><?xml version="1.0" encoding="utf-8"?>
<a:theme xmlns:a="http://schemas.openxmlformats.org/drawingml/2006/main" name="Helena">
  <a:themeElements>
    <a:clrScheme name="Helena">
      <a:dk1>
        <a:sysClr val="windowText" lastClr="000000"/>
      </a:dk1>
      <a:lt1>
        <a:sysClr val="window" lastClr="FFFFFF"/>
      </a:lt1>
      <a:dk2>
        <a:srgbClr val="2C3932"/>
      </a:dk2>
      <a:lt2>
        <a:srgbClr val="FDF6EA"/>
      </a:lt2>
      <a:accent1>
        <a:srgbClr val="169C9A"/>
      </a:accent1>
      <a:accent2>
        <a:srgbClr val="FA9A42"/>
      </a:accent2>
      <a:accent3>
        <a:srgbClr val="E15C3D"/>
      </a:accent3>
      <a:accent4>
        <a:srgbClr val="E78A67"/>
      </a:accent4>
      <a:accent5>
        <a:srgbClr val="A74B40"/>
      </a:accent5>
      <a:accent6>
        <a:srgbClr val="3D9072"/>
      </a:accent6>
      <a:hlink>
        <a:srgbClr val="169C9A"/>
      </a:hlink>
      <a:folHlink>
        <a:srgbClr val="E15C3D"/>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lena_win32_DN_V3" id="{9F427321-9060-43C1-8B15-4D38A9FA231C}" vid="{F91C65FD-DCCD-4832-9662-5F5E1061559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F10C717-93EF-4D86-BF6E-244725B73F0A}">
  <ds:schemaRefs>
    <ds:schemaRef ds:uri="http://schemas.microsoft.com/sharepoint/v3/contenttype/forms"/>
  </ds:schemaRefs>
</ds:datastoreItem>
</file>

<file path=customXml/itemProps2.xml><?xml version="1.0" encoding="utf-8"?>
<ds:datastoreItem xmlns:ds="http://schemas.openxmlformats.org/officeDocument/2006/customXml" ds:itemID="{0629CA71-ACFA-46CC-8E61-4A5AB670DDE8}">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199F7478-D48A-4FC3-A70B-05B70427809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236</TotalTime>
  <Words>116</Words>
  <Application>Microsoft Office PowerPoint</Application>
  <PresentationFormat>와이드스크린</PresentationFormat>
  <Paragraphs>2</Paragraphs>
  <Slides>1</Slides>
  <Notes>0</Notes>
  <HiddenSlides>0</HiddenSlides>
  <MMClips>0</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1</vt:i4>
      </vt:variant>
    </vt:vector>
  </HeadingPairs>
  <TitlesOfParts>
    <vt:vector size="5" baseType="lpstr">
      <vt:lpstr>Aptos</vt:lpstr>
      <vt:lpstr>Arial</vt:lpstr>
      <vt:lpstr>Neue Haas Grotesk Text Pro</vt:lpstr>
      <vt:lpstr>Helena</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정규단</dc:creator>
  <cp:lastModifiedBy>정규단</cp:lastModifiedBy>
  <cp:revision>3</cp:revision>
  <dcterms:created xsi:type="dcterms:W3CDTF">2024-06-26T20:20:27Z</dcterms:created>
  <dcterms:modified xsi:type="dcterms:W3CDTF">2025-05-10T07:04:23Z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